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DBF2-1F80-4640-B81B-8EF0B2381CE9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935C-3E3E-4ECF-9D85-AECADD7DBD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138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DBF2-1F80-4640-B81B-8EF0B2381CE9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935C-3E3E-4ECF-9D85-AECADD7DBD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344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DBF2-1F80-4640-B81B-8EF0B2381CE9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935C-3E3E-4ECF-9D85-AECADD7DBD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652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DBF2-1F80-4640-B81B-8EF0B2381CE9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935C-3E3E-4ECF-9D85-AECADD7DBD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54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DBF2-1F80-4640-B81B-8EF0B2381CE9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935C-3E3E-4ECF-9D85-AECADD7DBD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120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DBF2-1F80-4640-B81B-8EF0B2381CE9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935C-3E3E-4ECF-9D85-AECADD7DBD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733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DBF2-1F80-4640-B81B-8EF0B2381CE9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935C-3E3E-4ECF-9D85-AECADD7DBD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52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DBF2-1F80-4640-B81B-8EF0B2381CE9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935C-3E3E-4ECF-9D85-AECADD7DBD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663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DBF2-1F80-4640-B81B-8EF0B2381CE9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935C-3E3E-4ECF-9D85-AECADD7DBD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10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DBF2-1F80-4640-B81B-8EF0B2381CE9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935C-3E3E-4ECF-9D85-AECADD7DBD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430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DBF2-1F80-4640-B81B-8EF0B2381CE9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935C-3E3E-4ECF-9D85-AECADD7DBD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83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BDBF2-1F80-4640-B81B-8EF0B2381CE9}" type="datetimeFigureOut">
              <a:rPr lang="el-GR" smtClean="0"/>
              <a:t>26/2/2020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6935C-3E3E-4ECF-9D85-AECADD7DBD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263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.bp.blogspot.com/-DGUuh0yNzQ4/WKgzlKP42NI/AAAAAAAAB-Q/Rj_LN3KvSxkgLr6GDWB059T-AfhC3dJcgCLcB/s1600/Document-page-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-481342"/>
            <a:ext cx="11067663" cy="78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3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4.bp.blogspot.com/-oo4XgWBJDmE/WKg0brW4s2I/AAAAAAAAB-8/tEOpsQzvwL8xrWIiJtOq7Ym0vy5Om-R2ACLcB/s1600/Document-page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43" y="-150084"/>
            <a:ext cx="10189858" cy="720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9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1.bp.blogspot.com/-zQzHoYfeiJ8/WKg0aLDlEhI/AAAAAAAAB-4/I6sjSzyECKEJTVzgDr4qfnVxC3l0r6naACLcB/s1600/Document-page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829" y="196117"/>
            <a:ext cx="9848539" cy="696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7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3.bp.blogspot.com/-QPjFGSKr6Ts/WKg0gBVeUrI/AAAAAAAAB_A/oELo1HC4odki-HJ-v09lJyND3cpDKbhnwCLcB/s1600/Document-page-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75" y="-266003"/>
            <a:ext cx="9729293" cy="68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3.bp.blogspot.com/-sBvoldfR8S0/WKg0ivF9i5I/AAAAAAAAB_I/o8mZg-t39ecDOC72WtnPFM8GCY10b3V7gCLcB/s1600/Document-page-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77" y="244949"/>
            <a:ext cx="9069049" cy="641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1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3.bp.blogspot.com/-OKsW6Zdc6BY/WKg0jr53uSI/AAAAAAAAB_M/FYbpCANjr6k8ztkpFFe6b6z2h2yIbImwQCLcB/s1600/Document-page-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18" y="0"/>
            <a:ext cx="10778605" cy="7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7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4.bp.blogspot.com/-MzkNFn4o4fQ/WKg0-Ymf9kI/AAAAAAAAB_U/0jainBOdjGg3i1jjsSPtb9ngUVMuM1IxgCLcB/s1600/Document-page-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97" y="-32410"/>
            <a:ext cx="9398834" cy="664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5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2.bp.blogspot.com/-WcGNIzzEKRk/WKg1IEBqzUI/AAAAAAAAB_Y/lYNlhF85KRwVsBDoIZER0ZVZxK_I-fL3wCLcB/s1600/Document-page-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63" y="175609"/>
            <a:ext cx="7704944" cy="544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6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3.bp.blogspot.com/-3ATlHv2Sh8U/WKg1VNeoBQI/AAAAAAAAB_g/1nRZadbvJ5Qn3-XzcR8qYlLAs3GRHyUewCLcB/s1600/Document-page-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88" y="-284776"/>
            <a:ext cx="11168348" cy="78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1.bp.blogspot.com/-PqIRXVsf0eU/WKg1WRG1adI/AAAAAAAAB_k/zLyOFTn-Tn0qDrugx_jl8FrLUZVcNyL_wCLcB/s1600/Document-page-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789" y="-316087"/>
            <a:ext cx="10149018" cy="717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1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4.bp.blogspot.com/-rEX0HdqqbqE/WKg1itDXNPI/AAAAAAAAB_o/zcMcvLjupncxiqy6zwNrNJIE48o5oHHiACLcB/s1600/Document-page-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12" y="106671"/>
            <a:ext cx="9159667" cy="647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4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3.bp.blogspot.com/-9Ras0idtj-c/WKgznFb0pNI/AAAAAAAAB-U/4MYJKsCfu44x-1-ww8xLqJ3oP3RmESVoQCLcB/s1600/Document-page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11000"/>
            <a:ext cx="9980460" cy="705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9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1.bp.blogspot.com/-hS_QLaK5tTY/WKgzpXJLWMI/AAAAAAAAB-Y/jrVbobxYm9s6WGsUO7EL-07Tf_e3bZf6wCLcB/s1600/Document-page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-201291"/>
            <a:ext cx="9986618" cy="705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3.bp.blogspot.com/-FU7TtVfYnEQ/WKgzrfRurfI/AAAAAAAAB-c/mP9wyVn1yaUmRCggI0-XxFXFxSf2uV2swCLcB/s1600/Document-page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78990"/>
            <a:ext cx="10189093" cy="720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1.bp.blogspot.com/-fI7Rm4QqqDA/WKgzsMPW3nI/AAAAAAAAB-g/fc4DQ7saSgEo1_MxDGe7xOpXX5R33OwHgCLcB/s1600/Document-page-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51" y="84295"/>
            <a:ext cx="10083283" cy="712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2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1.bp.blogspot.com/-He-vvU-FWqQ/WKgzvEoeLsI/AAAAAAAAB-k/HWimN2FxBnQH2tQjbEjipk6qXEam8jC4ACLcB/s1600/Document-page-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31" y="-205237"/>
            <a:ext cx="11430064" cy="80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2.bp.blogspot.com/-dlpxYYlLecE/WKgzw8NkO5I/AAAAAAAAB-o/iTaKCOurLBciL4rznv7EaP1hbJrHmt-MgCLcB/s1600/Document-page-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" y="-68026"/>
            <a:ext cx="10282399" cy="726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7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1.bp.blogspot.com/-KghELzZ2Pn8/WKgz1vO46gI/AAAAAAAAB-s/T_d6RfdbSnY4BZSattUx-04-LeXFSlx2ACLcB/s1600/Document-page-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36" y="-103367"/>
            <a:ext cx="9848088" cy="696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8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1.bp.blogspot.com/-3cruIMDYYBI/WKg0Yk57oXI/AAAAAAAAB-0/5nP8a8f8to0WHvUZHkOg297Usuq25a5TgCLcB/s1600/Document-page-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-126123"/>
            <a:ext cx="10464905" cy="73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Στέφανος</dc:creator>
  <cp:lastModifiedBy>Student</cp:lastModifiedBy>
  <cp:revision>4</cp:revision>
  <dcterms:created xsi:type="dcterms:W3CDTF">2020-02-19T17:08:41Z</dcterms:created>
  <dcterms:modified xsi:type="dcterms:W3CDTF">2020-02-26T11:12:19Z</dcterms:modified>
</cp:coreProperties>
</file>